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400" r:id="rId2"/>
    <p:sldId id="505" r:id="rId3"/>
    <p:sldId id="50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61" r:id="rId104"/>
    <p:sldId id="358" r:id="rId105"/>
    <p:sldId id="359" r:id="rId106"/>
    <p:sldId id="360" r:id="rId107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86XrVluJi4lKQz6k5qv9nw==" hashData="F9Bvslj17yGVRb6XAflSYfDrY/ejBDHrcLi+gjl9GyBwZLig7EuxOW62hLKYSEyA6vtF9bkyi1KEPS9VGrgvr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3" autoAdjust="0"/>
    <p:restoredTop sz="94660"/>
  </p:normalViewPr>
  <p:slideViewPr>
    <p:cSldViewPr snapToGrid="0">
      <p:cViewPr varScale="1">
        <p:scale>
          <a:sx n="96" d="100"/>
          <a:sy n="96" d="100"/>
        </p:scale>
        <p:origin x="68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1C49-3225-415E-9206-E0C1B6821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6F9AB4-8571-48C1-A2DB-ECF48C11D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4BE69-8FA7-4C3C-9B7A-7957491E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ACB13-6B76-472D-92A5-37D91754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EA12E-A2C1-4E76-AD26-AA3945EA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626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2569E-2F52-4B83-8A4E-059C36B98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502D5-6A76-49E2-9D88-03B2DB7DE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88FD7-9D91-4D79-8E64-1CB38E4DB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8B639-5F9E-4F87-BA06-B19D1C58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89943-609E-4ED7-A0B6-2737D7D9C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266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83D23E-5DB1-40EB-87C7-DA7A71B1E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565C6-F644-4CE1-94DA-F16687C40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FE7C3-1BBB-4AF9-8202-FD961DAC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C01C4-8A52-494C-ADDA-60F4028B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94286-A73F-49B8-BB0A-BFA89C19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836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5A305-A080-49DA-85B7-B9C0EDD5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5BBD9-6FAA-4BA5-AD4E-F0CB6A69F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812BE-A94A-4E9D-B59A-DDFD4206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A278-ABCD-4D93-AE36-CA3DB275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C82AB-2FCD-4D12-98C7-9D92CFB1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71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95C8-516A-4AF9-8A49-366CBED1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9E74B-278D-40DA-8B4D-90BDF3F1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9C583-C9E6-4A8C-B270-74119F25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BCA9B-7E40-47E2-928C-8786B2D9B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AECE-AF02-437F-82A7-7B81D9C0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158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301C-6067-4A01-8D8C-BFB9D505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4710A-3DCA-4051-A19B-E459C3193D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5DAC76-CC2B-4450-8B5E-5946D3531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01392-DBD0-4DBA-BF7E-98B6FEA2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AC4A5-D3E7-4E52-800F-BE685BDC7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43B4F-12D3-489D-8C91-0781AA7B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137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2D52C-4D7A-4AF7-B0B4-FDF1F5E2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1C78A-65DE-45BF-838B-C322CEE68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EB59DB-9B0D-4846-B6F7-9256A2E3A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5CCF8-F840-4DA2-B896-B01B68C59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A15C3F-4ECA-4347-BD30-6928E97AE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A62AC2-04F0-4C27-A4F1-7F2F327E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A2834-D3B1-4BDF-804B-99565252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FD43A-430E-4F7D-A7B4-C3F310AD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035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9C67-2DBB-412C-8A61-7845F598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BA2AA-0243-4111-93D9-73B738563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722AB-12CC-4EC9-888D-F75276D8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4458C4-AB6E-43B1-9EE6-37829434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198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DDE663-0DFD-4600-81BA-B3E94FDB6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5006F-3EFB-428C-9D7B-46ACD7C2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62A1B-C8F7-48A5-9E39-F4AAAAF0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42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878D6-B988-463E-A006-17FEA7D01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E9CC8-91E5-4F48-9B10-E00D9B854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2B316-DF7D-49F6-9537-5B291DF7D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7E95B-EB60-4179-87CB-D8DE6A64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36D3A-7923-41F7-8FB7-14A8385F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D1943-E7B3-43F0-B780-58F4BE2F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102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F79D9-B3D3-4E88-B2E1-CF75B6B7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3C5DD-353C-42DE-A3F0-86C45880B0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11575-E12A-4331-91F5-0E59EDC80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1F0E7-5BA0-4AE0-BE69-132B8821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6D673-DBCD-4340-B032-ECA083DB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978B1-6595-4CC2-B096-B4ECD02A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087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1A294F-27BD-4469-B87F-6684F3E4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0CD74-83E1-4094-BC80-61C09148E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A2F4E-9CCB-4B9E-A030-C50E9B805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C4731-BD45-45F0-B86C-8B07AAD98DD4}" type="datetimeFigureOut">
              <a:rPr lang="fr-BE" smtClean="0"/>
              <a:t>24-01-20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6912E-EA6E-4123-ABDD-4AF8928DD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87107-D364-4C93-BA6F-AC6694112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8B01D-E99B-496D-80F7-40051538EB0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6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r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307866"/>
            <a:ext cx="4752528" cy="61950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7">
            <a:extLst>
              <a:ext uri="{FF2B5EF4-FFF2-40B4-BE49-F238E27FC236}">
                <a16:creationId xmlns:a16="http://schemas.microsoft.com/office/drawing/2014/main" id="{B8BD0A5D-0221-4BAA-B819-B2ECFCF839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064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97">
            <a:extLst>
              <a:ext uri="{FF2B5EF4-FFF2-40B4-BE49-F238E27FC236}">
                <a16:creationId xmlns:a16="http://schemas.microsoft.com/office/drawing/2014/main" id="{BE606508-C2CB-428A-B19B-9D797CDB78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23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98">
            <a:extLst>
              <a:ext uri="{FF2B5EF4-FFF2-40B4-BE49-F238E27FC236}">
                <a16:creationId xmlns:a16="http://schemas.microsoft.com/office/drawing/2014/main" id="{BCE5C6FB-97B4-4087-BBCF-95F7B7385E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117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99">
            <a:extLst>
              <a:ext uri="{FF2B5EF4-FFF2-40B4-BE49-F238E27FC236}">
                <a16:creationId xmlns:a16="http://schemas.microsoft.com/office/drawing/2014/main" id="{FA6FBEB9-67FB-4D2B-AFDA-377B1B3DCA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189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FC3C31-EAB1-47EF-B0FA-B59208229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956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02">
            <a:extLst>
              <a:ext uri="{FF2B5EF4-FFF2-40B4-BE49-F238E27FC236}">
                <a16:creationId xmlns:a16="http://schemas.microsoft.com/office/drawing/2014/main" id="{17010CC6-A7C0-4A7D-981E-4468E4DC2B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010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03">
            <a:extLst>
              <a:ext uri="{FF2B5EF4-FFF2-40B4-BE49-F238E27FC236}">
                <a16:creationId xmlns:a16="http://schemas.microsoft.com/office/drawing/2014/main" id="{32F0C1C2-79E3-41D2-87AC-A3B1720C4A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22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04">
            <a:extLst>
              <a:ext uri="{FF2B5EF4-FFF2-40B4-BE49-F238E27FC236}">
                <a16:creationId xmlns:a16="http://schemas.microsoft.com/office/drawing/2014/main" id="{AD68C6D6-70D0-40E5-B662-317F75B637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8">
            <a:extLst>
              <a:ext uri="{FF2B5EF4-FFF2-40B4-BE49-F238E27FC236}">
                <a16:creationId xmlns:a16="http://schemas.microsoft.com/office/drawing/2014/main" id="{E3DF4898-01D7-4488-BBAD-ECA28F650B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88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9">
            <a:extLst>
              <a:ext uri="{FF2B5EF4-FFF2-40B4-BE49-F238E27FC236}">
                <a16:creationId xmlns:a16="http://schemas.microsoft.com/office/drawing/2014/main" id="{BDD0495E-28AB-4735-85FB-A84C4DB7D4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4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0">
            <a:extLst>
              <a:ext uri="{FF2B5EF4-FFF2-40B4-BE49-F238E27FC236}">
                <a16:creationId xmlns:a16="http://schemas.microsoft.com/office/drawing/2014/main" id="{8FFF0916-6930-430B-8192-F20AF6E706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1">
            <a:extLst>
              <a:ext uri="{FF2B5EF4-FFF2-40B4-BE49-F238E27FC236}">
                <a16:creationId xmlns:a16="http://schemas.microsoft.com/office/drawing/2014/main" id="{297DACEC-5037-475F-B189-CC50B00B1B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81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2">
            <a:extLst>
              <a:ext uri="{FF2B5EF4-FFF2-40B4-BE49-F238E27FC236}">
                <a16:creationId xmlns:a16="http://schemas.microsoft.com/office/drawing/2014/main" id="{3763856D-9A74-47FA-A18C-DAAF34B6A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78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3">
            <a:extLst>
              <a:ext uri="{FF2B5EF4-FFF2-40B4-BE49-F238E27FC236}">
                <a16:creationId xmlns:a16="http://schemas.microsoft.com/office/drawing/2014/main" id="{E991CFBE-3AE7-4B25-A126-9DFC7013F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43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4">
            <a:extLst>
              <a:ext uri="{FF2B5EF4-FFF2-40B4-BE49-F238E27FC236}">
                <a16:creationId xmlns:a16="http://schemas.microsoft.com/office/drawing/2014/main" id="{A3681847-8B28-499C-9448-4BB116242C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26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5">
            <a:extLst>
              <a:ext uri="{FF2B5EF4-FFF2-40B4-BE49-F238E27FC236}">
                <a16:creationId xmlns:a16="http://schemas.microsoft.com/office/drawing/2014/main" id="{9D5386EA-C85E-4A57-9D42-A5B031AB28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4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6">
            <a:extLst>
              <a:ext uri="{FF2B5EF4-FFF2-40B4-BE49-F238E27FC236}">
                <a16:creationId xmlns:a16="http://schemas.microsoft.com/office/drawing/2014/main" id="{F4015897-1CB9-4DC2-824D-A133091808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1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B0143-C990-8842-B92A-FD1A38A26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3A1E57-3073-5E40-91C1-41D069FAA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7748" y="375655"/>
            <a:ext cx="4536504" cy="610669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5701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7">
            <a:extLst>
              <a:ext uri="{FF2B5EF4-FFF2-40B4-BE49-F238E27FC236}">
                <a16:creationId xmlns:a16="http://schemas.microsoft.com/office/drawing/2014/main" id="{409D3BA8-11E5-4490-994E-3B423B9185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54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8">
            <a:extLst>
              <a:ext uri="{FF2B5EF4-FFF2-40B4-BE49-F238E27FC236}">
                <a16:creationId xmlns:a16="http://schemas.microsoft.com/office/drawing/2014/main" id="{A45992C3-4CC4-4C25-B311-4D92EA42EB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0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19">
            <a:extLst>
              <a:ext uri="{FF2B5EF4-FFF2-40B4-BE49-F238E27FC236}">
                <a16:creationId xmlns:a16="http://schemas.microsoft.com/office/drawing/2014/main" id="{1249584B-5CB6-4BDF-BBD0-D5A0183390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72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20">
            <a:extLst>
              <a:ext uri="{FF2B5EF4-FFF2-40B4-BE49-F238E27FC236}">
                <a16:creationId xmlns:a16="http://schemas.microsoft.com/office/drawing/2014/main" id="{6F0CE797-6651-4823-9042-016DC9E877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43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21">
            <a:extLst>
              <a:ext uri="{FF2B5EF4-FFF2-40B4-BE49-F238E27FC236}">
                <a16:creationId xmlns:a16="http://schemas.microsoft.com/office/drawing/2014/main" id="{4F3982B2-0960-48DC-A014-90E41FF3D1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84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22">
            <a:extLst>
              <a:ext uri="{FF2B5EF4-FFF2-40B4-BE49-F238E27FC236}">
                <a16:creationId xmlns:a16="http://schemas.microsoft.com/office/drawing/2014/main" id="{12428785-4684-4CB0-A289-C09A002C92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6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23">
            <a:extLst>
              <a:ext uri="{FF2B5EF4-FFF2-40B4-BE49-F238E27FC236}">
                <a16:creationId xmlns:a16="http://schemas.microsoft.com/office/drawing/2014/main" id="{C4443329-C167-4DD4-87A0-B581CA4EEC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35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24">
            <a:extLst>
              <a:ext uri="{FF2B5EF4-FFF2-40B4-BE49-F238E27FC236}">
                <a16:creationId xmlns:a16="http://schemas.microsoft.com/office/drawing/2014/main" id="{E311A647-524D-4CC7-9416-84D909CAE0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55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25">
            <a:extLst>
              <a:ext uri="{FF2B5EF4-FFF2-40B4-BE49-F238E27FC236}">
                <a16:creationId xmlns:a16="http://schemas.microsoft.com/office/drawing/2014/main" id="{3F4F01C4-EF76-444B-986C-86C563B253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21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26">
            <a:extLst>
              <a:ext uri="{FF2B5EF4-FFF2-40B4-BE49-F238E27FC236}">
                <a16:creationId xmlns:a16="http://schemas.microsoft.com/office/drawing/2014/main" id="{A6486AEA-8FF1-4B83-991E-EB146BA36D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7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DA55-6B67-40B9-8F2E-45DFA640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D903-1219-453E-BB7F-0315B65C8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5" name="Picture 3" descr="Capture d’écran 2014-04-10 à 13.47.54.png">
            <a:extLst>
              <a:ext uri="{FF2B5EF4-FFF2-40B4-BE49-F238E27FC236}">
                <a16:creationId xmlns:a16="http://schemas.microsoft.com/office/drawing/2014/main" id="{02B901F8-DBEC-4203-B890-F9C077DCB1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8161" y="141180"/>
            <a:ext cx="6715677" cy="65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0587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27">
            <a:extLst>
              <a:ext uri="{FF2B5EF4-FFF2-40B4-BE49-F238E27FC236}">
                <a16:creationId xmlns:a16="http://schemas.microsoft.com/office/drawing/2014/main" id="{2524C975-C461-437A-8A90-8B5F64BCFD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56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28">
            <a:extLst>
              <a:ext uri="{FF2B5EF4-FFF2-40B4-BE49-F238E27FC236}">
                <a16:creationId xmlns:a16="http://schemas.microsoft.com/office/drawing/2014/main" id="{EEC69CA3-E499-4B33-BFCA-5305145D90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70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29">
            <a:extLst>
              <a:ext uri="{FF2B5EF4-FFF2-40B4-BE49-F238E27FC236}">
                <a16:creationId xmlns:a16="http://schemas.microsoft.com/office/drawing/2014/main" id="{72EE392C-532B-4A21-81D2-89BE015146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97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30">
            <a:extLst>
              <a:ext uri="{FF2B5EF4-FFF2-40B4-BE49-F238E27FC236}">
                <a16:creationId xmlns:a16="http://schemas.microsoft.com/office/drawing/2014/main" id="{130CE064-1D1D-442A-964B-0E4A33C740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2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31">
            <a:extLst>
              <a:ext uri="{FF2B5EF4-FFF2-40B4-BE49-F238E27FC236}">
                <a16:creationId xmlns:a16="http://schemas.microsoft.com/office/drawing/2014/main" id="{00D5927D-44A1-44C9-BD26-4C2CC3C453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31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32">
            <a:extLst>
              <a:ext uri="{FF2B5EF4-FFF2-40B4-BE49-F238E27FC236}">
                <a16:creationId xmlns:a16="http://schemas.microsoft.com/office/drawing/2014/main" id="{4A06B867-4B0B-4746-8B6B-8BB123218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30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33">
            <a:extLst>
              <a:ext uri="{FF2B5EF4-FFF2-40B4-BE49-F238E27FC236}">
                <a16:creationId xmlns:a16="http://schemas.microsoft.com/office/drawing/2014/main" id="{9E2E700D-727E-4A5C-9C57-CDB292A9C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77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34">
            <a:extLst>
              <a:ext uri="{FF2B5EF4-FFF2-40B4-BE49-F238E27FC236}">
                <a16:creationId xmlns:a16="http://schemas.microsoft.com/office/drawing/2014/main" id="{E6AE8649-FA7A-4A02-94EB-1CF1A61363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67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35">
            <a:extLst>
              <a:ext uri="{FF2B5EF4-FFF2-40B4-BE49-F238E27FC236}">
                <a16:creationId xmlns:a16="http://schemas.microsoft.com/office/drawing/2014/main" id="{3FD79EDC-3B28-4000-AB9C-2DC37E777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05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36">
            <a:extLst>
              <a:ext uri="{FF2B5EF4-FFF2-40B4-BE49-F238E27FC236}">
                <a16:creationId xmlns:a16="http://schemas.microsoft.com/office/drawing/2014/main" id="{315C9137-96AB-4612-81A7-00B2DDB39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9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">
            <a:extLst>
              <a:ext uri="{FF2B5EF4-FFF2-40B4-BE49-F238E27FC236}">
                <a16:creationId xmlns:a16="http://schemas.microsoft.com/office/drawing/2014/main" id="{7B6A3614-C9CD-4D47-B422-480BE1508C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89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37">
            <a:extLst>
              <a:ext uri="{FF2B5EF4-FFF2-40B4-BE49-F238E27FC236}">
                <a16:creationId xmlns:a16="http://schemas.microsoft.com/office/drawing/2014/main" id="{94BB27B2-03A8-449E-A502-3CBD12DF39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76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38">
            <a:extLst>
              <a:ext uri="{FF2B5EF4-FFF2-40B4-BE49-F238E27FC236}">
                <a16:creationId xmlns:a16="http://schemas.microsoft.com/office/drawing/2014/main" id="{8952CF31-3542-485A-8E90-0AF66B51E4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5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39">
            <a:extLst>
              <a:ext uri="{FF2B5EF4-FFF2-40B4-BE49-F238E27FC236}">
                <a16:creationId xmlns:a16="http://schemas.microsoft.com/office/drawing/2014/main" id="{CFF4E92A-92CC-4ECD-819B-5BFA598F1E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0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40">
            <a:extLst>
              <a:ext uri="{FF2B5EF4-FFF2-40B4-BE49-F238E27FC236}">
                <a16:creationId xmlns:a16="http://schemas.microsoft.com/office/drawing/2014/main" id="{492427D3-1E40-4206-97E8-8FBB3C5052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26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41">
            <a:extLst>
              <a:ext uri="{FF2B5EF4-FFF2-40B4-BE49-F238E27FC236}">
                <a16:creationId xmlns:a16="http://schemas.microsoft.com/office/drawing/2014/main" id="{4B7EB918-A3B7-4579-8291-1F02F2F63A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41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42">
            <a:extLst>
              <a:ext uri="{FF2B5EF4-FFF2-40B4-BE49-F238E27FC236}">
                <a16:creationId xmlns:a16="http://schemas.microsoft.com/office/drawing/2014/main" id="{EBE931E0-AA05-415F-8D7E-17CF22998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157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43">
            <a:extLst>
              <a:ext uri="{FF2B5EF4-FFF2-40B4-BE49-F238E27FC236}">
                <a16:creationId xmlns:a16="http://schemas.microsoft.com/office/drawing/2014/main" id="{6F3FB877-4049-4CA2-8B8A-6725927AAD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390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44">
            <a:extLst>
              <a:ext uri="{FF2B5EF4-FFF2-40B4-BE49-F238E27FC236}">
                <a16:creationId xmlns:a16="http://schemas.microsoft.com/office/drawing/2014/main" id="{A11DC160-F587-4324-BE12-5A5707EF7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89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45">
            <a:extLst>
              <a:ext uri="{FF2B5EF4-FFF2-40B4-BE49-F238E27FC236}">
                <a16:creationId xmlns:a16="http://schemas.microsoft.com/office/drawing/2014/main" id="{68D329CC-7FC0-45C4-ADB5-51BCC7A500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56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46">
            <a:extLst>
              <a:ext uri="{FF2B5EF4-FFF2-40B4-BE49-F238E27FC236}">
                <a16:creationId xmlns:a16="http://schemas.microsoft.com/office/drawing/2014/main" id="{1AB88157-A482-4EC3-BB6E-43D27653F8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41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2">
            <a:extLst>
              <a:ext uri="{FF2B5EF4-FFF2-40B4-BE49-F238E27FC236}">
                <a16:creationId xmlns:a16="http://schemas.microsoft.com/office/drawing/2014/main" id="{C0340AEE-A21D-4A72-977A-F66E255B82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675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47">
            <a:extLst>
              <a:ext uri="{FF2B5EF4-FFF2-40B4-BE49-F238E27FC236}">
                <a16:creationId xmlns:a16="http://schemas.microsoft.com/office/drawing/2014/main" id="{97E0D815-3D1C-4CEE-BDB1-9B6748A318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99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48">
            <a:extLst>
              <a:ext uri="{FF2B5EF4-FFF2-40B4-BE49-F238E27FC236}">
                <a16:creationId xmlns:a16="http://schemas.microsoft.com/office/drawing/2014/main" id="{DA0E2EA9-CDDA-4D3D-8E25-B8E02A1380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12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49">
            <a:extLst>
              <a:ext uri="{FF2B5EF4-FFF2-40B4-BE49-F238E27FC236}">
                <a16:creationId xmlns:a16="http://schemas.microsoft.com/office/drawing/2014/main" id="{A5F98AE0-D2C3-4AEB-B281-3F4EF9560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259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50">
            <a:extLst>
              <a:ext uri="{FF2B5EF4-FFF2-40B4-BE49-F238E27FC236}">
                <a16:creationId xmlns:a16="http://schemas.microsoft.com/office/drawing/2014/main" id="{4F291BB0-241E-4F05-BF1A-3F49C3B9AF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083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51">
            <a:extLst>
              <a:ext uri="{FF2B5EF4-FFF2-40B4-BE49-F238E27FC236}">
                <a16:creationId xmlns:a16="http://schemas.microsoft.com/office/drawing/2014/main" id="{5CA4A2C9-4D05-4966-8AC9-2DC2552898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458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52">
            <a:extLst>
              <a:ext uri="{FF2B5EF4-FFF2-40B4-BE49-F238E27FC236}">
                <a16:creationId xmlns:a16="http://schemas.microsoft.com/office/drawing/2014/main" id="{607547BC-AAB4-4C98-A53E-EF2CEA44F3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24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53">
            <a:extLst>
              <a:ext uri="{FF2B5EF4-FFF2-40B4-BE49-F238E27FC236}">
                <a16:creationId xmlns:a16="http://schemas.microsoft.com/office/drawing/2014/main" id="{5BB543C5-1ED0-4C93-AB38-0FB50E9DB3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45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54">
            <a:extLst>
              <a:ext uri="{FF2B5EF4-FFF2-40B4-BE49-F238E27FC236}">
                <a16:creationId xmlns:a16="http://schemas.microsoft.com/office/drawing/2014/main" id="{B28F7C22-E23B-43C6-B8FA-3BC3C9B951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673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55">
            <a:extLst>
              <a:ext uri="{FF2B5EF4-FFF2-40B4-BE49-F238E27FC236}">
                <a16:creationId xmlns:a16="http://schemas.microsoft.com/office/drawing/2014/main" id="{C2C090EE-2099-45EB-BE96-FAB2C257B2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913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56">
            <a:extLst>
              <a:ext uri="{FF2B5EF4-FFF2-40B4-BE49-F238E27FC236}">
                <a16:creationId xmlns:a16="http://schemas.microsoft.com/office/drawing/2014/main" id="{92337C41-FC78-4F1A-8375-6AA413EE0F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66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3">
            <a:extLst>
              <a:ext uri="{FF2B5EF4-FFF2-40B4-BE49-F238E27FC236}">
                <a16:creationId xmlns:a16="http://schemas.microsoft.com/office/drawing/2014/main" id="{8E3D82AF-7DA6-410B-95FF-E689E66B20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309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57">
            <a:extLst>
              <a:ext uri="{FF2B5EF4-FFF2-40B4-BE49-F238E27FC236}">
                <a16:creationId xmlns:a16="http://schemas.microsoft.com/office/drawing/2014/main" id="{CCF475FF-4EE1-439F-AC14-6EB9069B4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56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58">
            <a:extLst>
              <a:ext uri="{FF2B5EF4-FFF2-40B4-BE49-F238E27FC236}">
                <a16:creationId xmlns:a16="http://schemas.microsoft.com/office/drawing/2014/main" id="{DADB74D6-D821-4997-8357-7CBA5E20C8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538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59">
            <a:extLst>
              <a:ext uri="{FF2B5EF4-FFF2-40B4-BE49-F238E27FC236}">
                <a16:creationId xmlns:a16="http://schemas.microsoft.com/office/drawing/2014/main" id="{B73488D8-C665-4D2D-9A4E-1AD0D3AC6F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423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60">
            <a:extLst>
              <a:ext uri="{FF2B5EF4-FFF2-40B4-BE49-F238E27FC236}">
                <a16:creationId xmlns:a16="http://schemas.microsoft.com/office/drawing/2014/main" id="{C2AA3F2D-62EC-48B8-9C37-0D39837A2D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012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61">
            <a:extLst>
              <a:ext uri="{FF2B5EF4-FFF2-40B4-BE49-F238E27FC236}">
                <a16:creationId xmlns:a16="http://schemas.microsoft.com/office/drawing/2014/main" id="{8842A17C-143C-4031-BF98-53DB396BD4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55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62">
            <a:extLst>
              <a:ext uri="{FF2B5EF4-FFF2-40B4-BE49-F238E27FC236}">
                <a16:creationId xmlns:a16="http://schemas.microsoft.com/office/drawing/2014/main" id="{4441287C-E662-477C-B575-F390771EB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023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63">
            <a:extLst>
              <a:ext uri="{FF2B5EF4-FFF2-40B4-BE49-F238E27FC236}">
                <a16:creationId xmlns:a16="http://schemas.microsoft.com/office/drawing/2014/main" id="{2765FA85-381E-4772-9A12-702ACF3255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996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64">
            <a:extLst>
              <a:ext uri="{FF2B5EF4-FFF2-40B4-BE49-F238E27FC236}">
                <a16:creationId xmlns:a16="http://schemas.microsoft.com/office/drawing/2014/main" id="{32200D1B-603D-4F9E-A33C-6F564C3D69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65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65">
            <a:extLst>
              <a:ext uri="{FF2B5EF4-FFF2-40B4-BE49-F238E27FC236}">
                <a16:creationId xmlns:a16="http://schemas.microsoft.com/office/drawing/2014/main" id="{1BF20153-39F2-41E1-940A-68F39173CD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106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66">
            <a:extLst>
              <a:ext uri="{FF2B5EF4-FFF2-40B4-BE49-F238E27FC236}">
                <a16:creationId xmlns:a16="http://schemas.microsoft.com/office/drawing/2014/main" id="{A0062942-0808-4944-9B86-C7AC7B885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71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4">
            <a:extLst>
              <a:ext uri="{FF2B5EF4-FFF2-40B4-BE49-F238E27FC236}">
                <a16:creationId xmlns:a16="http://schemas.microsoft.com/office/drawing/2014/main" id="{28224375-071A-4402-834B-6BFFFEF10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255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67">
            <a:extLst>
              <a:ext uri="{FF2B5EF4-FFF2-40B4-BE49-F238E27FC236}">
                <a16:creationId xmlns:a16="http://schemas.microsoft.com/office/drawing/2014/main" id="{C41236FA-CE89-46F6-B369-1864D400EC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929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68">
            <a:extLst>
              <a:ext uri="{FF2B5EF4-FFF2-40B4-BE49-F238E27FC236}">
                <a16:creationId xmlns:a16="http://schemas.microsoft.com/office/drawing/2014/main" id="{F89F3108-E21B-4057-8706-10F87C9CD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43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69">
            <a:extLst>
              <a:ext uri="{FF2B5EF4-FFF2-40B4-BE49-F238E27FC236}">
                <a16:creationId xmlns:a16="http://schemas.microsoft.com/office/drawing/2014/main" id="{B0980709-7697-423A-BC3D-8E23A32A08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240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70">
            <a:extLst>
              <a:ext uri="{FF2B5EF4-FFF2-40B4-BE49-F238E27FC236}">
                <a16:creationId xmlns:a16="http://schemas.microsoft.com/office/drawing/2014/main" id="{8454A205-3164-4D2D-97A5-7686C7AF6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1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71">
            <a:extLst>
              <a:ext uri="{FF2B5EF4-FFF2-40B4-BE49-F238E27FC236}">
                <a16:creationId xmlns:a16="http://schemas.microsoft.com/office/drawing/2014/main" id="{F209129B-C4C5-4579-84A2-27CD89A0B3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918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72">
            <a:extLst>
              <a:ext uri="{FF2B5EF4-FFF2-40B4-BE49-F238E27FC236}">
                <a16:creationId xmlns:a16="http://schemas.microsoft.com/office/drawing/2014/main" id="{098C69CB-1933-4372-A405-C3442360EA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242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73">
            <a:extLst>
              <a:ext uri="{FF2B5EF4-FFF2-40B4-BE49-F238E27FC236}">
                <a16:creationId xmlns:a16="http://schemas.microsoft.com/office/drawing/2014/main" id="{EB5EE163-581D-43BC-8B38-823FF24C18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812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74">
            <a:extLst>
              <a:ext uri="{FF2B5EF4-FFF2-40B4-BE49-F238E27FC236}">
                <a16:creationId xmlns:a16="http://schemas.microsoft.com/office/drawing/2014/main" id="{506518CF-7D68-4208-9B23-EF94A77B34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661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75">
            <a:extLst>
              <a:ext uri="{FF2B5EF4-FFF2-40B4-BE49-F238E27FC236}">
                <a16:creationId xmlns:a16="http://schemas.microsoft.com/office/drawing/2014/main" id="{152FFCF9-54B1-44B7-B497-3BCD1888A8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018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76">
            <a:extLst>
              <a:ext uri="{FF2B5EF4-FFF2-40B4-BE49-F238E27FC236}">
                <a16:creationId xmlns:a16="http://schemas.microsoft.com/office/drawing/2014/main" id="{770C59CE-46E7-427C-AED9-3A76405C9B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23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5">
            <a:extLst>
              <a:ext uri="{FF2B5EF4-FFF2-40B4-BE49-F238E27FC236}">
                <a16:creationId xmlns:a16="http://schemas.microsoft.com/office/drawing/2014/main" id="{C8E3F51C-2FB3-4BD2-B2A0-CD2654AF6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915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77">
            <a:extLst>
              <a:ext uri="{FF2B5EF4-FFF2-40B4-BE49-F238E27FC236}">
                <a16:creationId xmlns:a16="http://schemas.microsoft.com/office/drawing/2014/main" id="{59CBA794-EDB3-4CB0-BD47-EA8E8115A2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154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78">
            <a:extLst>
              <a:ext uri="{FF2B5EF4-FFF2-40B4-BE49-F238E27FC236}">
                <a16:creationId xmlns:a16="http://schemas.microsoft.com/office/drawing/2014/main" id="{C98C7F3D-CBDD-43A1-A68F-DBA1EFC127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271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79">
            <a:extLst>
              <a:ext uri="{FF2B5EF4-FFF2-40B4-BE49-F238E27FC236}">
                <a16:creationId xmlns:a16="http://schemas.microsoft.com/office/drawing/2014/main" id="{CB346C16-1DBA-4776-8F0C-1DFE2883C0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339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80">
            <a:extLst>
              <a:ext uri="{FF2B5EF4-FFF2-40B4-BE49-F238E27FC236}">
                <a16:creationId xmlns:a16="http://schemas.microsoft.com/office/drawing/2014/main" id="{B1A23490-754D-4206-B495-6ADB841A7A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661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81">
            <a:extLst>
              <a:ext uri="{FF2B5EF4-FFF2-40B4-BE49-F238E27FC236}">
                <a16:creationId xmlns:a16="http://schemas.microsoft.com/office/drawing/2014/main" id="{62691FAB-8FF2-4F48-833E-C2F16EB7C7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40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82">
            <a:extLst>
              <a:ext uri="{FF2B5EF4-FFF2-40B4-BE49-F238E27FC236}">
                <a16:creationId xmlns:a16="http://schemas.microsoft.com/office/drawing/2014/main" id="{14B4E408-8A3F-4201-8256-A7A81D6FF1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1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83">
            <a:extLst>
              <a:ext uri="{FF2B5EF4-FFF2-40B4-BE49-F238E27FC236}">
                <a16:creationId xmlns:a16="http://schemas.microsoft.com/office/drawing/2014/main" id="{B1A34143-83D6-46BE-B6BC-A3AE5387C0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536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84">
            <a:extLst>
              <a:ext uri="{FF2B5EF4-FFF2-40B4-BE49-F238E27FC236}">
                <a16:creationId xmlns:a16="http://schemas.microsoft.com/office/drawing/2014/main" id="{0CAD37F6-01B1-47A1-BA93-569A955DF5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317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85">
            <a:extLst>
              <a:ext uri="{FF2B5EF4-FFF2-40B4-BE49-F238E27FC236}">
                <a16:creationId xmlns:a16="http://schemas.microsoft.com/office/drawing/2014/main" id="{44184AD2-6BE6-45E5-A8A5-3B0247991C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344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86">
            <a:extLst>
              <a:ext uri="{FF2B5EF4-FFF2-40B4-BE49-F238E27FC236}">
                <a16:creationId xmlns:a16="http://schemas.microsoft.com/office/drawing/2014/main" id="{865D493E-88F6-42BE-BCC4-F367CD4F1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7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6">
            <a:extLst>
              <a:ext uri="{FF2B5EF4-FFF2-40B4-BE49-F238E27FC236}">
                <a16:creationId xmlns:a16="http://schemas.microsoft.com/office/drawing/2014/main" id="{7077B70C-C6CA-4AB5-950A-3F34BEE44A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01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87">
            <a:extLst>
              <a:ext uri="{FF2B5EF4-FFF2-40B4-BE49-F238E27FC236}">
                <a16:creationId xmlns:a16="http://schemas.microsoft.com/office/drawing/2014/main" id="{EEAE669B-7177-407B-814F-F8D85CB855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972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88">
            <a:extLst>
              <a:ext uri="{FF2B5EF4-FFF2-40B4-BE49-F238E27FC236}">
                <a16:creationId xmlns:a16="http://schemas.microsoft.com/office/drawing/2014/main" id="{CD3DFDD6-12ED-4B6E-801A-8DBE4129A7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678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89">
            <a:extLst>
              <a:ext uri="{FF2B5EF4-FFF2-40B4-BE49-F238E27FC236}">
                <a16:creationId xmlns:a16="http://schemas.microsoft.com/office/drawing/2014/main" id="{2EE6AC90-B705-48F3-B0E6-33A0D1ADA0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237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90">
            <a:extLst>
              <a:ext uri="{FF2B5EF4-FFF2-40B4-BE49-F238E27FC236}">
                <a16:creationId xmlns:a16="http://schemas.microsoft.com/office/drawing/2014/main" id="{4A5F774D-7B09-4975-AF79-ADAE195338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915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91">
            <a:extLst>
              <a:ext uri="{FF2B5EF4-FFF2-40B4-BE49-F238E27FC236}">
                <a16:creationId xmlns:a16="http://schemas.microsoft.com/office/drawing/2014/main" id="{C94B74FA-3635-4EAF-AF6C-911176767E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920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92">
            <a:extLst>
              <a:ext uri="{FF2B5EF4-FFF2-40B4-BE49-F238E27FC236}">
                <a16:creationId xmlns:a16="http://schemas.microsoft.com/office/drawing/2014/main" id="{07BD4EBD-A4B8-49C1-A676-E7A1C27998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818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93">
            <a:extLst>
              <a:ext uri="{FF2B5EF4-FFF2-40B4-BE49-F238E27FC236}">
                <a16:creationId xmlns:a16="http://schemas.microsoft.com/office/drawing/2014/main" id="{778D1F9E-2B3F-429D-B6AF-A90AB0B89F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411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94">
            <a:extLst>
              <a:ext uri="{FF2B5EF4-FFF2-40B4-BE49-F238E27FC236}">
                <a16:creationId xmlns:a16="http://schemas.microsoft.com/office/drawing/2014/main" id="{43223C64-18BA-440F-95A6-C37B9A41B5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148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95">
            <a:extLst>
              <a:ext uri="{FF2B5EF4-FFF2-40B4-BE49-F238E27FC236}">
                <a16:creationId xmlns:a16="http://schemas.microsoft.com/office/drawing/2014/main" id="{DD3AD8FC-6F83-4222-B406-2DCD004D21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112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OS_FINAL296">
            <a:extLst>
              <a:ext uri="{FF2B5EF4-FFF2-40B4-BE49-F238E27FC236}">
                <a16:creationId xmlns:a16="http://schemas.microsoft.com/office/drawing/2014/main" id="{3C13764D-1D6B-41F4-A681-F29CBCA5FA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91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0</Words>
  <Application>Microsoft Office PowerPoint</Application>
  <PresentationFormat>Widescreen</PresentationFormat>
  <Paragraphs>0</Paragraphs>
  <Slides>106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Lina Benmehrez</dc:creator>
  <cp:lastModifiedBy>Lina Benmehrez</cp:lastModifiedBy>
  <cp:revision>6</cp:revision>
  <dcterms:created xsi:type="dcterms:W3CDTF">2020-01-17T13:47:47Z</dcterms:created>
  <dcterms:modified xsi:type="dcterms:W3CDTF">2020-01-24T14:36:47Z</dcterms:modified>
</cp:coreProperties>
</file>